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Multivariable Calculus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Functions of Multiple Variables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Surface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Surface integrals are integrals over surfaces in space.</a:t>
            </a:r>
          </a:p>
          <a:p>
            <a:pPr>
              <a:spcAft>
                <a:spcPts val="720"/>
              </a:spcAft>
            </a:pPr>
            <a:r>
              <a:rPr sz="1800"/>
              <a:t>They are used to calculate quantities such as flux and surface area of vector fields over surfaces.</a:t>
            </a:r>
          </a:p>
          <a:p>
            <a:pPr>
              <a:spcAft>
                <a:spcPts val="720"/>
              </a:spcAft>
            </a:pPr>
            <a:r>
              <a:rPr sz="1800"/>
              <a:t>Surface integrals can be evaluated using techniques such as parameterization and the divergence theorem.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Volume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Volume integrals are integrals over regions in three-dimensional space.</a:t>
            </a:r>
          </a:p>
          <a:p>
            <a:pPr>
              <a:spcAft>
                <a:spcPts val="720"/>
              </a:spcAft>
            </a:pPr>
            <a:r>
              <a:rPr sz="1800"/>
              <a:t>They are used to calculate quantities such as volume, mass, and center of mass of solid objects.</a:t>
            </a:r>
          </a:p>
          <a:p>
            <a:pPr>
              <a:spcAft>
                <a:spcPts val="720"/>
              </a:spcAft>
            </a:pPr>
            <a:r>
              <a:rPr sz="1800"/>
              <a:t>Volume integrals can be evaluated using techniques such as triple integrals and the divergence theorem.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has numerous applications in various fields.</a:t>
            </a:r>
          </a:p>
          <a:p>
            <a:pPr>
              <a:spcAft>
                <a:spcPts val="720"/>
              </a:spcAft>
            </a:pPr>
            <a:r>
              <a:rPr sz="1800"/>
              <a:t>In physics, it is used to study fluid flow, electromagnetism, and gravitational fields.</a:t>
            </a:r>
          </a:p>
          <a:p>
            <a:pPr>
              <a:spcAft>
                <a:spcPts val="720"/>
              </a:spcAft>
            </a:pPr>
            <a:r>
              <a:rPr sz="1800"/>
              <a:t>In economics, it is used to model and analyze systems with multiple variables and constraints.</a:t>
            </a:r>
          </a:p>
          <a:p>
            <a:pPr>
              <a:spcAft>
                <a:spcPts val="720"/>
              </a:spcAft>
            </a:pPr>
            <a:r>
              <a:rPr sz="1800"/>
              <a:t>In computer graphics, it is used to render 3D images and animations.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Applications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Partial Differential Equations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Partial differential equations (PDEs) are equations that involve partial derivatives of unknown functions.</a:t>
            </a:r>
          </a:p>
          <a:p>
            <a:pPr>
              <a:spcAft>
                <a:spcPts val="720"/>
              </a:spcAft>
            </a:pPr>
            <a:r>
              <a:rPr sz="1800"/>
              <a:t>They are used to describe a wide range of physical phenomena, such as heat conduction, fluid flow, and electromagnetic fields.</a:t>
            </a:r>
          </a:p>
          <a:p>
            <a:pPr>
              <a:spcAft>
                <a:spcPts val="720"/>
              </a:spcAft>
            </a:pPr>
            <a:r>
              <a:rPr sz="1800"/>
              <a:t>Solving PDEs often requires knowledge of multivariable calculus techniques and can lead to insights into the behavior of complex systems.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Optimization is the process of finding the best solution for a given problem.</a:t>
            </a:r>
          </a:p>
          <a:p>
            <a:pPr>
              <a:spcAft>
                <a:spcPts val="720"/>
              </a:spcAft>
            </a:pPr>
            <a:r>
              <a:rPr sz="1800"/>
              <a:t>In multivariable calculus, optimization involves finding maximum or minimum values of functions subject to constraints.</a:t>
            </a:r>
          </a:p>
          <a:p>
            <a:pPr>
              <a:spcAft>
                <a:spcPts val="720"/>
              </a:spcAft>
            </a:pPr>
            <a:r>
              <a:rPr sz="1800"/>
              <a:t>Optimization techniques are used in fields such as engineering, finance, and operations research to optimize system performance and resource allocation.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analysis is a branch of mathematics that deals with vector fields and the operations that can be performed on them.</a:t>
            </a:r>
          </a:p>
          <a:p>
            <a:pPr>
              <a:spcAft>
                <a:spcPts val="720"/>
              </a:spcAft>
            </a:pPr>
            <a:r>
              <a:rPr sz="1800"/>
              <a:t>It includes concepts such as gradient, curl, divergence, and line, surface, and volume integrals.</a:t>
            </a:r>
          </a:p>
          <a:p>
            <a:pPr>
              <a:spcAft>
                <a:spcPts val="720"/>
              </a:spcAft>
            </a:pPr>
            <a:r>
              <a:rPr sz="1800"/>
              <a:t>Vector analysis provides a powerful mathematical framework for studying and analyzing physical phenomena in multiple dimensions.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Curvilinear Coordinates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Curvilinear coordinates are coordinate systems in which the coordinate lines are curved.</a:t>
            </a:r>
          </a:p>
          <a:p>
            <a:pPr>
              <a:spcAft>
                <a:spcPts val="720"/>
              </a:spcAft>
            </a:pPr>
            <a:r>
              <a:rPr sz="1800"/>
              <a:t>They are used to describe points in space using coordinates other than the usual Cartesian coordinates.</a:t>
            </a:r>
          </a:p>
          <a:p>
            <a:pPr>
              <a:spcAft>
                <a:spcPts val="720"/>
              </a:spcAft>
            </a:pPr>
            <a:r>
              <a:rPr sz="1800"/>
              <a:t>Curvilinear coordinates are particularly useful in solving problems with symmetry or in physical systems with non-Cartesian geometries.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Series Expansion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Taylor series expansion is a way to express a function as an infinite sum of terms.</a:t>
            </a:r>
          </a:p>
          <a:p>
            <a:pPr>
              <a:spcAft>
                <a:spcPts val="720"/>
              </a:spcAft>
            </a:pPr>
            <a:r>
              <a:rPr sz="1800"/>
              <a:t>It allows for approximating functions using polynomials and is used in numerical analysis, physics, and engineering.</a:t>
            </a:r>
          </a:p>
          <a:p>
            <a:pPr>
              <a:spcAft>
                <a:spcPts val="720"/>
              </a:spcAft>
            </a:pPr>
            <a:r>
              <a:rPr sz="1800"/>
              <a:t>Taylor series expansions can provide accurate approximations for functions in a neighborhood of a specific point.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Magnetic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Magnetic fields are vector fields that represent the magnetic influence of electric currents and magnetic materials.</a:t>
            </a:r>
          </a:p>
          <a:p>
            <a:pPr>
              <a:spcAft>
                <a:spcPts val="720"/>
              </a:spcAft>
            </a:pPr>
            <a:r>
              <a:rPr sz="1800"/>
              <a:t>They are described using concepts from vector calculus, such as curl and divergence.</a:t>
            </a:r>
          </a:p>
          <a:p>
            <a:pPr>
              <a:spcAft>
                <a:spcPts val="720"/>
              </a:spcAft>
            </a:pPr>
            <a:r>
              <a:rPr sz="1800"/>
              <a:t>Magnetic fields have applications in various fields, including electromagnetism, telecommunications, and medical imaging.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Stokes'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Stokes' theorem relates a surface integral of a vector field to a line integral along the boundary of the surface.</a:t>
            </a:r>
          </a:p>
          <a:p>
            <a:pPr>
              <a:spcAft>
                <a:spcPts val="720"/>
              </a:spcAft>
            </a:pPr>
            <a:r>
              <a:rPr sz="1800"/>
              <a:t>It is a fundamental result in vector calculus and provides a connection between line and surface integrals.</a:t>
            </a:r>
          </a:p>
          <a:p>
            <a:pPr>
              <a:spcAft>
                <a:spcPts val="720"/>
              </a:spcAft>
            </a:pPr>
            <a:r>
              <a:rPr sz="1800"/>
              <a:t>Stokes' theorem has applications in physics, engineering, and fluid dynamics.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Multivariable Calculus?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is a branch of calculus that extends the concepts of differentiation and integration to functions with multiple variables.</a:t>
            </a:r>
          </a:p>
          <a:p>
            <a:pPr>
              <a:spcAft>
                <a:spcPts val="720"/>
              </a:spcAft>
            </a:pPr>
            <a:r>
              <a:rPr sz="1800"/>
              <a:t>It involves the study of vectors, partial derivatives, multiple integrals, and vector calculus.</a:t>
            </a:r>
          </a:p>
          <a:p>
            <a:pPr>
              <a:spcAft>
                <a:spcPts val="720"/>
              </a:spcAft>
            </a:pPr>
            <a:r>
              <a:rPr sz="1800"/>
              <a:t>Multivariable calculus provides tools and techniques for analyzing and solving problems in fields such as physics, engineering, economics, and computer science.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multivariable calculus is a powerful branch of mathematics that extends the concepts of differentiation and integration to functions with multiple variables.</a:t>
            </a:r>
          </a:p>
          <a:p>
            <a:pPr>
              <a:spcAft>
                <a:spcPts val="720"/>
              </a:spcAft>
            </a:pPr>
            <a:r>
              <a:rPr sz="1800"/>
              <a:t>It provides tools for analyzing and solving problems in various fields, including physics, engineering, economics, and computer science.</a:t>
            </a:r>
          </a:p>
          <a:p>
            <a:pPr>
              <a:spcAft>
                <a:spcPts val="720"/>
              </a:spcAft>
            </a:pPr>
            <a:r>
              <a:rPr sz="1800"/>
              <a:t>By studying multivariable calculus, we gain insights into the behavior of complex systems and develop techniques for optimization, vector analysis, and solving partial differential equations.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Multivariable Calculus</a:t>
            </a:r>
          </a:p>
        </p:txBody>
      </p:sp>
      <p:pic>
        <p:nvPicPr>
          <p:cNvPr id="5" name="Picture 4" descr="downloaded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Vectors are an essential concept in multivariable calculus.</a:t>
            </a:r>
          </a:p>
          <a:p>
            <a:pPr>
              <a:spcAft>
                <a:spcPts val="720"/>
              </a:spcAft>
            </a:pPr>
            <a:r>
              <a:rPr sz="1800"/>
              <a:t>They represent quantities with both magnitude and direction and are used to describe physical quantities such as velocity, force, and displacement.</a:t>
            </a:r>
          </a:p>
          <a:p>
            <a:pPr>
              <a:spcAft>
                <a:spcPts val="720"/>
              </a:spcAft>
            </a:pPr>
            <a:r>
              <a:rPr sz="1800"/>
              <a:t>In multivariable calculus, vectors are used to define and analyze vector fields, which are functions that assign a vector to each point in space.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Partial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Partial derivatives are a way to measure how a function changes with respect to each of its variables.</a:t>
            </a:r>
          </a:p>
          <a:p>
            <a:pPr>
              <a:spcAft>
                <a:spcPts val="720"/>
              </a:spcAft>
            </a:pPr>
            <a:r>
              <a:rPr sz="1800"/>
              <a:t>They provide information about the rate of change of a function along each coordinate axis.</a:t>
            </a:r>
          </a:p>
          <a:p>
            <a:pPr>
              <a:spcAft>
                <a:spcPts val="720"/>
              </a:spcAft>
            </a:pPr>
            <a:r>
              <a:rPr sz="1800"/>
              <a:t>Partial derivatives are used to calculate gradients, which are vectors that point in the direction of steepest increase of a function, and tangent planes to surfaces.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Partial Derivatives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Multiple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Multiple integrals generalize single-variable integrals to functions of multiple variables.</a:t>
            </a:r>
          </a:p>
          <a:p>
            <a:pPr>
              <a:spcAft>
                <a:spcPts val="720"/>
              </a:spcAft>
            </a:pPr>
            <a:r>
              <a:rPr sz="1800"/>
              <a:t>They are used to calculate volumes, areas, and other quantities in higher-dimensional spaces.</a:t>
            </a:r>
          </a:p>
          <a:p>
            <a:pPr>
              <a:spcAft>
                <a:spcPts val="720"/>
              </a:spcAft>
            </a:pPr>
            <a:r>
              <a:rPr sz="1800"/>
              <a:t>Multiple integrals can be evaluated using techniques such as iterated integrals and change of variables.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calculus is a branch of calculus that deals with vector fields and line integrals, surface integrals, and volume integrals of vector fields.</a:t>
            </a:r>
          </a:p>
          <a:p>
            <a:pPr>
              <a:spcAft>
                <a:spcPts val="720"/>
              </a:spcAft>
            </a:pPr>
            <a:r>
              <a:rPr sz="1800"/>
              <a:t>It provides tools for studying the behavior of vector fields, such as flux, circulation, and the divergence and curl of vector fields.</a:t>
            </a:r>
          </a:p>
          <a:p>
            <a:pPr>
              <a:spcAft>
                <a:spcPts val="720"/>
              </a:spcAft>
            </a:pPr>
            <a:r>
              <a:rPr sz="1800"/>
              <a:t>Vector calculus is used in various fields, including physics, fluid dynamics, and electromagnetism.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Gradient, Divergence, and Curl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Gradient, divergence, and curl are important concepts in vector calculus.</a:t>
            </a:r>
          </a:p>
          <a:p>
            <a:pPr>
              <a:spcAft>
                <a:spcPts val="720"/>
              </a:spcAft>
            </a:pPr>
            <a:r>
              <a:rPr sz="1800"/>
              <a:t>The gradient measures the rate of change of a scalar function in space and points in the direction of steepest increase.</a:t>
            </a:r>
          </a:p>
          <a:p>
            <a:pPr>
              <a:spcAft>
                <a:spcPts val="720"/>
              </a:spcAft>
            </a:pPr>
            <a:r>
              <a:rPr sz="1800"/>
              <a:t>The divergence measures the tendency of a vector field to converge or diverge at a given point, and the curl measures the tendency of a vector field to circulate around a point.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Gradient, Divergence, and Curl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Parametric Surfaces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Parametric surfaces are surfaces that can be parameterized by two variables.</a:t>
            </a:r>
          </a:p>
          <a:p>
            <a:pPr>
              <a:spcAft>
                <a:spcPts val="720"/>
              </a:spcAft>
            </a:pPr>
            <a:r>
              <a:rPr sz="1800"/>
              <a:t>They are described by functions that assign a point in space to each point of a two-dimensional domain.</a:t>
            </a:r>
          </a:p>
          <a:p>
            <a:pPr>
              <a:spcAft>
                <a:spcPts val="720"/>
              </a:spcAft>
            </a:pPr>
            <a:r>
              <a:rPr sz="1800"/>
              <a:t>Parametric surfaces are used to represent surfaces in three-dimensional space and are important in fields such as computer graphics and geometric modeling.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Line Integrals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Line integrals are integrals along curves in space.</a:t>
            </a:r>
          </a:p>
          <a:p>
            <a:pPr>
              <a:spcAft>
                <a:spcPts val="720"/>
              </a:spcAft>
            </a:pPr>
            <a:r>
              <a:rPr sz="1800"/>
              <a:t>They are used to calculate quantities such as work, circulation, and flux of vector fields along curves.</a:t>
            </a:r>
          </a:p>
          <a:p>
            <a:pPr>
              <a:spcAft>
                <a:spcPts val="720"/>
              </a:spcAft>
            </a:pPr>
            <a:r>
              <a:rPr sz="1800"/>
              <a:t>Line integrals can be evaluated using techniques such as parameterization and the fundamental theorem of line integrals.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